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fMRI Quality Assessment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sub003 Complete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iSNR Coronal View</a:t>
            </a:r>
          </a:p>
        </p:txBody>
      </p:sp>
      <p:pic>
        <p:nvPicPr>
          <p:cNvPr id="3" name="Picture 2" descr="iSNR_c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iSNR Sagittal View</a:t>
            </a:r>
          </a:p>
        </p:txBody>
      </p:sp>
      <p:pic>
        <p:nvPicPr>
          <p:cNvPr id="3" name="Picture 2" descr="iSNR_s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Masked Noise Analysis</a:t>
            </a:r>
          </a:p>
        </p:txBody>
      </p:sp>
      <p:pic>
        <p:nvPicPr>
          <p:cNvPr id="3" name="Picture 2" descr="masked_no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Noise Volume Montage</a:t>
            </a:r>
          </a:p>
        </p:txBody>
      </p:sp>
      <p:pic>
        <p:nvPicPr>
          <p:cNvPr id="3" name="Picture 2" descr="masked_noise_volume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Time Series Analysis</a:t>
            </a:r>
          </a:p>
        </p:txBody>
      </p:sp>
      <p:pic>
        <p:nvPicPr>
          <p:cNvPr id="3" name="Picture 2" descr="TS_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2mm Resolution (Long TR)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TR: 2s | 2mm × 2mm × 2mm (Long TR) | QA Images: 16 | tSNR Images: 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Mean Signal Image</a:t>
            </a:r>
          </a:p>
        </p:txBody>
      </p:sp>
      <p:pic>
        <p:nvPicPr>
          <p:cNvPr id="3" name="Picture 2" descr="Mean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Mean Signal Montage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Temporal SNR Montage (Orange)</a:t>
            </a:r>
          </a:p>
        </p:txBody>
      </p:sp>
      <p:pic>
        <p:nvPicPr>
          <p:cNvPr id="3" name="Picture 2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77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Orange/Red colors indicate higher temporal SNR values. Brighter regions show better signal stability over time.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tSNR with ROI Analysis</a:t>
            </a:r>
          </a:p>
        </p:txBody>
      </p:sp>
      <p:pic>
        <p:nvPicPr>
          <p:cNvPr id="3" name="Picture 2" descr="tSNR_w_ROI_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Temporal SNR analysis with Region of Interest overlay showing quantitative measurements.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Processing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scans processed: 4\n\n• 2mm Resolution (Pre-scan 2)\n  TR: 1.4s, QA Images: 16, tSNR Images: 6\n\n• 2mm Resolution (Long TR)\n  TR: 2s, QA Images: 16, tSNR Images: 6\n\n• 3mm Resolution\n  TR: 1.4s, QA Images: 16, tSNR Images: 6\n\n• 2mm Resolution (Pre-scan 1)\n  TR: 2.026s, QA Images: 16, tSNR Images: 6\n\n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tSNR per Unit Time</a:t>
            </a:r>
          </a:p>
        </p:txBody>
      </p:sp>
      <p:pic>
        <p:nvPicPr>
          <p:cNvPr id="3" name="Picture 2" descr="tSNR_per_unit_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Temporal SNR normalized per unit time (TR=2s). Accounts for different repetition times.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Instantaneous SNR Montage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Instantaneous SNR montage showing spatial distribution of signal-to-noise ratio.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iSNR Coronal View</a:t>
            </a:r>
          </a:p>
        </p:txBody>
      </p:sp>
      <p:pic>
        <p:nvPicPr>
          <p:cNvPr id="3" name="Picture 2" descr="iSNR_c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iSNR Sagittal View</a:t>
            </a:r>
          </a:p>
        </p:txBody>
      </p:sp>
      <p:pic>
        <p:nvPicPr>
          <p:cNvPr id="3" name="Picture 2" descr="iSNR_s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Masked Noise Analysis</a:t>
            </a:r>
          </a:p>
        </p:txBody>
      </p:sp>
      <p:pic>
        <p:nvPicPr>
          <p:cNvPr id="3" name="Picture 2" descr="masked_no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Noise Volume Montage</a:t>
            </a:r>
          </a:p>
        </p:txBody>
      </p:sp>
      <p:pic>
        <p:nvPicPr>
          <p:cNvPr id="3" name="Picture 2" descr="masked_noise_volume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(Long TR): Time Series Analysis</a:t>
            </a:r>
          </a:p>
        </p:txBody>
      </p:sp>
      <p:pic>
        <p:nvPicPr>
          <p:cNvPr id="3" name="Picture 2" descr="TS_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3mm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TR: 1.4s | 3mm × 3mm × 3mm | QA Images: 16 | tSNR Images: 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Mean Signal Image</a:t>
            </a:r>
          </a:p>
        </p:txBody>
      </p:sp>
      <p:pic>
        <p:nvPicPr>
          <p:cNvPr id="3" name="Picture 2" descr="Mean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Mean Signal Montage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2mm Resolution (Pre-scan 2)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TR: 1.4s | 2mm × 2mm × 2mm (Pre-scan 2) | QA Images: 16 | tSNR Images: 6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Temporal SNR Montage (Orange)</a:t>
            </a:r>
          </a:p>
        </p:txBody>
      </p:sp>
      <p:pic>
        <p:nvPicPr>
          <p:cNvPr id="3" name="Picture 2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77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Orange/Red colors indicate higher temporal SNR values. Brighter regions show better signal stability over time.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tSNR with ROI Analysis</a:t>
            </a:r>
          </a:p>
        </p:txBody>
      </p:sp>
      <p:pic>
        <p:nvPicPr>
          <p:cNvPr id="3" name="Picture 2" descr="tSNR_w_ROI_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Temporal SNR analysis with Region of Interest overlay showing quantitative measurements.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tSNR per Unit Time</a:t>
            </a:r>
          </a:p>
        </p:txBody>
      </p:sp>
      <p:pic>
        <p:nvPicPr>
          <p:cNvPr id="3" name="Picture 2" descr="tSNR_per_unit_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Temporal SNR normalized per unit time (TR=1.4s). Accounts for different repetition times.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Instantaneous SNR Montage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Instantaneous SNR montage showing spatial distribution of signal-to-noise ratio.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iSNR Coronal View</a:t>
            </a:r>
          </a:p>
        </p:txBody>
      </p:sp>
      <p:pic>
        <p:nvPicPr>
          <p:cNvPr id="3" name="Picture 2" descr="iSNR_c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iSNR Sagittal View</a:t>
            </a:r>
          </a:p>
        </p:txBody>
      </p:sp>
      <p:pic>
        <p:nvPicPr>
          <p:cNvPr id="3" name="Picture 2" descr="iSNR_s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Masked Noise Analysis</a:t>
            </a:r>
          </a:p>
        </p:txBody>
      </p:sp>
      <p:pic>
        <p:nvPicPr>
          <p:cNvPr id="3" name="Picture 2" descr="masked_no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Noise Volume Montage</a:t>
            </a:r>
          </a:p>
        </p:txBody>
      </p:sp>
      <p:pic>
        <p:nvPicPr>
          <p:cNvPr id="3" name="Picture 2" descr="masked_noise_volume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3mm Resolution: Time Series Analysis</a:t>
            </a:r>
          </a:p>
        </p:txBody>
      </p:sp>
      <p:pic>
        <p:nvPicPr>
          <p:cNvPr id="3" name="Picture 2" descr="TS_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2mm Resolution (Pre-scan 1)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TR: 2.026s | 2mm × 2mm × 2mm (Pre-scan 1) | QA Images: 16 | tSNR Images: 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Mean Signal Image</a:t>
            </a:r>
          </a:p>
        </p:txBody>
      </p:sp>
      <p:pic>
        <p:nvPicPr>
          <p:cNvPr id="3" name="Picture 2" descr="Mean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Mean Signal Image</a:t>
            </a:r>
          </a:p>
        </p:txBody>
      </p:sp>
      <p:pic>
        <p:nvPicPr>
          <p:cNvPr id="3" name="Picture 2" descr="Mean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Mean Signal Montage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Temporal SNR Montage (Orange)</a:t>
            </a:r>
          </a:p>
        </p:txBody>
      </p:sp>
      <p:pic>
        <p:nvPicPr>
          <p:cNvPr id="3" name="Picture 2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77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Orange/Red colors indicate higher temporal SNR values. Brighter regions show better signal stability over time.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tSNR with ROI Analysis</a:t>
            </a:r>
          </a:p>
        </p:txBody>
      </p:sp>
      <p:pic>
        <p:nvPicPr>
          <p:cNvPr id="3" name="Picture 2" descr="tSNR_w_ROI_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Temporal SNR analysis with Region of Interest overlay showing quantitative measurements.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tSNR per Unit Time</a:t>
            </a:r>
          </a:p>
        </p:txBody>
      </p:sp>
      <p:pic>
        <p:nvPicPr>
          <p:cNvPr id="3" name="Picture 2" descr="tSNR_per_unit_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Temporal SNR normalized per unit time (TR=2.026s). Accounts for different repetition times.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Instantaneous SNR Montage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Instantaneous SNR montage showing spatial distribution of signal-to-noise ratio.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iSNR Coronal View</a:t>
            </a:r>
          </a:p>
        </p:txBody>
      </p:sp>
      <p:pic>
        <p:nvPicPr>
          <p:cNvPr id="3" name="Picture 2" descr="iSNR_c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iSNR Sagittal View</a:t>
            </a:r>
          </a:p>
        </p:txBody>
      </p:sp>
      <p:pic>
        <p:nvPicPr>
          <p:cNvPr id="3" name="Picture 2" descr="iSNR_s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Masked Noise Analysis</a:t>
            </a:r>
          </a:p>
        </p:txBody>
      </p:sp>
      <p:pic>
        <p:nvPicPr>
          <p:cNvPr id="3" name="Picture 2" descr="masked_no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Noise Volume Montage</a:t>
            </a:r>
          </a:p>
        </p:txBody>
      </p:sp>
      <p:pic>
        <p:nvPicPr>
          <p:cNvPr id="3" name="Picture 2" descr="masked_noise_volume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Mean Signal Montage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1): Time Series Analysis</a:t>
            </a:r>
          </a:p>
        </p:txBody>
      </p:sp>
      <p:pic>
        <p:nvPicPr>
          <p:cNvPr id="3" name="Picture 2" descr="TS_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Temporal SNR Montage (Orange)</a:t>
            </a:r>
          </a:p>
        </p:txBody>
      </p:sp>
      <p:pic>
        <p:nvPicPr>
          <p:cNvPr id="3" name="Picture 2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77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Orange/Red colors indicate higher temporal SNR values. Brighter regions show better signal stability over time.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tSNR with ROI Analysis</a:t>
            </a:r>
          </a:p>
        </p:txBody>
      </p:sp>
      <p:pic>
        <p:nvPicPr>
          <p:cNvPr id="3" name="Picture 2" descr="tSNR_w_ROI_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Temporal SNR analysis with Region of Interest overlay showing quantitative measurements.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tSNR per Unit Time</a:t>
            </a:r>
          </a:p>
        </p:txBody>
      </p:sp>
      <p:pic>
        <p:nvPicPr>
          <p:cNvPr id="3" name="Picture 2" descr="tSNR_per_unit_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Temporal SNR normalized per unit time (TR=1.4s). Accounts for different repetition times.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(Pre-scan 2): Instantaneous SNR Montage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/>
            </a:pPr>
            <a:r>
              <a:t>Instantaneous SNR montage showing spatial distribution of signal-to-noise ratio.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